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9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86A28-A360-4AF4-8042-1B5D7A896200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D973D-383A-4017-93E9-789E3937E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107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86A28-A360-4AF4-8042-1B5D7A896200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D973D-383A-4017-93E9-789E3937E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081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86A28-A360-4AF4-8042-1B5D7A896200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D973D-383A-4017-93E9-789E3937E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946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86A28-A360-4AF4-8042-1B5D7A896200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D973D-383A-4017-93E9-789E3937E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270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86A28-A360-4AF4-8042-1B5D7A896200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D973D-383A-4017-93E9-789E3937E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078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86A28-A360-4AF4-8042-1B5D7A896200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D973D-383A-4017-93E9-789E3937E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582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86A28-A360-4AF4-8042-1B5D7A896200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D973D-383A-4017-93E9-789E3937E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412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86A28-A360-4AF4-8042-1B5D7A896200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D973D-383A-4017-93E9-789E3937E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889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86A28-A360-4AF4-8042-1B5D7A896200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D973D-383A-4017-93E9-789E3937E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768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86A28-A360-4AF4-8042-1B5D7A896200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D973D-383A-4017-93E9-789E3937E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08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86A28-A360-4AF4-8042-1B5D7A896200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D973D-383A-4017-93E9-789E3937E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666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86A28-A360-4AF4-8042-1B5D7A896200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D973D-383A-4017-93E9-789E3937E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389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28600"/>
            <a:ext cx="7772400" cy="1470025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SỞ GIÁO DỤC VÀ ĐÀO TẠO</a:t>
            </a:r>
            <a:b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PHÒNG GIÁO DỤC TIỂU HỌC</a:t>
            </a:r>
            <a:b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------------------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057400"/>
            <a:ext cx="8305800" cy="2209800"/>
          </a:xfrm>
        </p:spPr>
        <p:txBody>
          <a:bodyPr>
            <a:normAutofit/>
          </a:bodyPr>
          <a:lstStyle/>
          <a:p>
            <a:r>
              <a:rPr lang="en-US" sz="2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 HUẤN</a:t>
            </a:r>
          </a:p>
          <a:p>
            <a:r>
              <a:rPr lang="en-US" sz="25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NÂNG CAO NĂNG LỰC ĐÁNH GIÁ THƯỜNG XUYÊN CÁC MÔN HỌC/HOẠT ĐỘNG GIÁO DỤC</a:t>
            </a:r>
          </a:p>
          <a:p>
            <a:r>
              <a:rPr lang="en-US" sz="25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THEO THÔNG TƯ 22/2016/TT-BGDĐT</a:t>
            </a:r>
            <a:endParaRPr lang="en-US" sz="25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0954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QUAN ĐIỂM VỀ ĐÁNH GIÁ TRONG GIÁO DỤC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1-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Khái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niệm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(ĐGGD)</a:t>
            </a:r>
          </a:p>
          <a:p>
            <a:pPr marL="0" indent="0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ĐGGD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GD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nhằm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kịp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chỉnh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cải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thiện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nâng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GD.</a:t>
            </a:r>
          </a:p>
          <a:p>
            <a:pPr marL="0" indent="0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2-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ĐG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GD</a:t>
            </a:r>
          </a:p>
          <a:p>
            <a:pPr marL="0" indent="0">
              <a:buNone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cận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ĐGGD: ĐG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xuyên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(ĐGTX)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ĐG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(ĐGĐK).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632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MỤC TIÊU CHÍNH CỦA ĐGTX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1-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hỗ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trợ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HS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2-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ngay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tức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hồi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HS.</a:t>
            </a:r>
          </a:p>
          <a:p>
            <a:pPr marL="0" indent="0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3-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nhằm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4-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nhằm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đư</a:t>
            </a:r>
            <a:r>
              <a:rPr lang="en-AU" sz="28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GD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5-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thiện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hỗ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trợ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HS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6-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ĐG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loạt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HS</a:t>
            </a:r>
          </a:p>
          <a:p>
            <a:pPr marL="0" indent="0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7- GV ĐG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HS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ĐG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218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ĐẶC ĐIỂM CỦA ĐGTX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8229600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1-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hoạch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DH</a:t>
            </a:r>
          </a:p>
          <a:p>
            <a:pPr marL="0" indent="0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2-Tập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hồi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rõ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tin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rèn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HS</a:t>
            </a:r>
          </a:p>
          <a:p>
            <a:pPr marL="0" indent="0"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3-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Nuôi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d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ưỡ</a:t>
            </a:r>
            <a:r>
              <a:rPr lang="en-AU" sz="2800" b="1" dirty="0" err="1" smtClean="0"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en-A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b="1" dirty="0" err="1" smtClean="0">
                <a:latin typeface="Times New Roman" pitchFamily="18" charset="0"/>
                <a:cs typeface="Times New Roman" pitchFamily="18" charset="0"/>
              </a:rPr>
              <a:t>hứng</a:t>
            </a:r>
            <a:r>
              <a:rPr lang="en-A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b="1" dirty="0" err="1" smtClean="0">
                <a:latin typeface="Times New Roman" pitchFamily="18" charset="0"/>
                <a:cs typeface="Times New Roman" pitchFamily="18" charset="0"/>
              </a:rPr>
              <a:t>thú</a:t>
            </a:r>
            <a:r>
              <a:rPr lang="en-A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AU" sz="2800" b="1" dirty="0" err="1" smtClean="0"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en-AU" sz="2800" b="1" dirty="0" smtClean="0"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A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A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A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AU" sz="2800" b="1" dirty="0" smtClean="0">
                <a:latin typeface="Times New Roman" pitchFamily="18" charset="0"/>
                <a:cs typeface="Times New Roman" pitchFamily="18" charset="0"/>
              </a:rPr>
              <a:t>4- </a:t>
            </a:r>
            <a:r>
              <a:rPr lang="en-AU" sz="2800" b="1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AU" sz="2800" b="1" dirty="0" smtClean="0"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AU" sz="2800" b="1" dirty="0" err="1" smtClean="0"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en-A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b="1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A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b="1" dirty="0" err="1" smtClean="0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A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b="1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ĐG.</a:t>
            </a:r>
          </a:p>
          <a:p>
            <a:pPr marL="0" indent="0"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5-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HS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A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b="1" dirty="0" err="1" smtClean="0">
                <a:latin typeface="Times New Roman" pitchFamily="18" charset="0"/>
                <a:cs typeface="Times New Roman" pitchFamily="18" charset="0"/>
              </a:rPr>
              <a:t>cải</a:t>
            </a:r>
            <a:r>
              <a:rPr lang="en-A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b="1" dirty="0" err="1" smtClean="0">
                <a:latin typeface="Times New Roman" pitchFamily="18" charset="0"/>
                <a:cs typeface="Times New Roman" pitchFamily="18" charset="0"/>
              </a:rPr>
              <a:t>thiện</a:t>
            </a:r>
            <a:r>
              <a:rPr lang="en-A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b="1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A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b="1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A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A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AU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AU" sz="2800" b="1" dirty="0" err="1" smtClean="0">
                <a:latin typeface="Times New Roman" pitchFamily="18" charset="0"/>
                <a:cs typeface="Times New Roman" pitchFamily="18" charset="0"/>
              </a:rPr>
              <a:t>rèn</a:t>
            </a:r>
            <a:r>
              <a:rPr lang="en-A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b="1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A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b="1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A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b="1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A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b="1" dirty="0" err="1" smtClean="0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A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AU" sz="2800" b="1" dirty="0">
                <a:latin typeface="Times New Roman" pitchFamily="18" charset="0"/>
                <a:cs typeface="Times New Roman" pitchFamily="18" charset="0"/>
              </a:rPr>
              <a:t>6- </a:t>
            </a:r>
            <a:r>
              <a:rPr lang="en-AU" sz="2800" b="1" dirty="0" err="1" smtClean="0">
                <a:latin typeface="Times New Roman" pitchFamily="18" charset="0"/>
                <a:cs typeface="Times New Roman" pitchFamily="18" charset="0"/>
              </a:rPr>
              <a:t>Hỗ</a:t>
            </a:r>
            <a:r>
              <a:rPr lang="en-A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b="1" dirty="0" err="1" smtClean="0">
                <a:latin typeface="Times New Roman" pitchFamily="18" charset="0"/>
                <a:cs typeface="Times New Roman" pitchFamily="18" charset="0"/>
              </a:rPr>
              <a:t>trợ</a:t>
            </a:r>
            <a:r>
              <a:rPr lang="en-A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b="1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A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b="1" dirty="0" err="1" smtClean="0"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A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b="1" dirty="0">
                <a:latin typeface="Times New Roman" pitchFamily="18" charset="0"/>
                <a:cs typeface="Times New Roman" pitchFamily="18" charset="0"/>
              </a:rPr>
              <a:t>NL </a:t>
            </a:r>
            <a:r>
              <a:rPr lang="en-AU" sz="2800" b="1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AU" sz="2800" b="1" dirty="0">
                <a:latin typeface="Times New Roman" pitchFamily="18" charset="0"/>
                <a:cs typeface="Times New Roman" pitchFamily="18" charset="0"/>
              </a:rPr>
              <a:t> ĐG </a:t>
            </a:r>
            <a:r>
              <a:rPr lang="en-AU" sz="28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AU" sz="2800" b="1" dirty="0" smtClean="0">
                <a:latin typeface="Times New Roman" pitchFamily="18" charset="0"/>
                <a:cs typeface="Times New Roman" pitchFamily="18" charset="0"/>
              </a:rPr>
              <a:t> HS.</a:t>
            </a:r>
          </a:p>
          <a:p>
            <a:pPr marL="0" indent="0"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7-Ghi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đầ</a:t>
            </a:r>
            <a:r>
              <a:rPr lang="en-AU" sz="2800" b="1" dirty="0" smtClean="0"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A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b="1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A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b="1" dirty="0" err="1" smtClean="0"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A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b="1" dirty="0" err="1" smtClean="0">
                <a:latin typeface="Times New Roman" pitchFamily="18" charset="0"/>
                <a:cs typeface="Times New Roman" pitchFamily="18" charset="0"/>
              </a:rPr>
              <a:t>gắng</a:t>
            </a:r>
            <a:r>
              <a:rPr lang="en-A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A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b="1" dirty="0" err="1" smtClean="0"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ườ</a:t>
            </a:r>
            <a:r>
              <a:rPr lang="en-AU" sz="2800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A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A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AU" sz="2800" b="1" dirty="0">
                <a:latin typeface="Times New Roman" pitchFamily="18" charset="0"/>
                <a:cs typeface="Times New Roman" pitchFamily="18" charset="0"/>
              </a:rPr>
              <a:t>8- </a:t>
            </a:r>
            <a:r>
              <a:rPr lang="en-AU" sz="2800" b="1" dirty="0" err="1" smtClean="0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A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b="1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A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b="1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A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b="1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A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b="1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AU" sz="2800" b="1" dirty="0">
                <a:latin typeface="Times New Roman" pitchFamily="18" charset="0"/>
                <a:cs typeface="Times New Roman" pitchFamily="18" charset="0"/>
              </a:rPr>
              <a:t> ĐGĐK </a:t>
            </a:r>
            <a:r>
              <a:rPr lang="en-AU" sz="2800" b="1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AU" sz="2800" b="1" dirty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AU" sz="2800" b="1" dirty="0" smtClean="0">
                <a:latin typeface="Times New Roman" pitchFamily="18" charset="0"/>
                <a:cs typeface="Times New Roman" pitchFamily="18" charset="0"/>
              </a:rPr>
              <a:t>ĐGTX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098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839200" cy="792162"/>
          </a:xfrm>
        </p:spPr>
        <p:txBody>
          <a:bodyPr>
            <a:normAutofit/>
          </a:bodyPr>
          <a:lstStyle/>
          <a:p>
            <a:r>
              <a:rPr lang="en-AU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THÔNG TIN CẦN THU THẬP TRONG </a:t>
            </a:r>
            <a:r>
              <a:rPr lang="en-AU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ĐGTX</a:t>
            </a:r>
            <a:endParaRPr lang="en-AU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2800" b="1" dirty="0">
                <a:latin typeface="Times New Roman" pitchFamily="18" charset="0"/>
                <a:cs typeface="Times New Roman" pitchFamily="18" charset="0"/>
              </a:rPr>
              <a:t>1-Sự </a:t>
            </a:r>
            <a:r>
              <a:rPr lang="en-AU" sz="2800" b="1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A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b="1" dirty="0" err="1" smtClean="0">
                <a:latin typeface="Times New Roman" pitchFamily="18" charset="0"/>
                <a:cs typeface="Times New Roman" pitchFamily="18" charset="0"/>
              </a:rPr>
              <a:t>cực</a:t>
            </a:r>
            <a:r>
              <a:rPr lang="en-A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b="1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A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AU" sz="2800" b="1" dirty="0" err="1" smtClean="0"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en-A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AU" sz="2800" b="1" dirty="0" smtClean="0">
                <a:latin typeface="Times New Roman" pitchFamily="18" charset="0"/>
                <a:cs typeface="Times New Roman" pitchFamily="18" charset="0"/>
              </a:rPr>
              <a:t> HS </a:t>
            </a:r>
            <a:r>
              <a:rPr lang="en-AU" sz="28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A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b="1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A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b="1" dirty="0" err="1" smtClean="0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A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b="1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A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A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b="1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A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AU" sz="2800" b="1" dirty="0" err="1" smtClean="0"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en-A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AU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AU" sz="2800" b="1" dirty="0" err="1" smtClean="0">
                <a:latin typeface="Times New Roman" pitchFamily="18" charset="0"/>
                <a:cs typeface="Times New Roman" pitchFamily="18" charset="0"/>
              </a:rPr>
              <a:t>rèn</a:t>
            </a:r>
            <a:r>
              <a:rPr lang="en-A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b="1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A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b="1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A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b="1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AU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AU" sz="2800" b="1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A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b="1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A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b="1" dirty="0" err="1" smtClean="0"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A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b="1" dirty="0" err="1" smtClean="0"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A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đượ</a:t>
            </a:r>
            <a:r>
              <a:rPr lang="en-AU" sz="2800" b="1" dirty="0" smtClean="0"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en-AU" sz="2800" b="1" dirty="0" err="1" smtClean="0"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AU" sz="2800" b="1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AU" sz="2800" b="1" dirty="0">
                <a:latin typeface="Times New Roman" pitchFamily="18" charset="0"/>
                <a:cs typeface="Times New Roman" pitchFamily="18" charset="0"/>
              </a:rPr>
              <a:t>NL </a:t>
            </a:r>
            <a:r>
              <a:rPr lang="en-AU" sz="2800" b="1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A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b="1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A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AU" sz="2800" b="1" dirty="0">
                <a:latin typeface="Times New Roman" pitchFamily="18" charset="0"/>
                <a:cs typeface="Times New Roman" pitchFamily="18" charset="0"/>
              </a:rPr>
              <a:t>NL </a:t>
            </a:r>
            <a:r>
              <a:rPr lang="en-AU" sz="2800" b="1" dirty="0" err="1" smtClean="0">
                <a:latin typeface="Times New Roman" pitchFamily="18" charset="0"/>
                <a:cs typeface="Times New Roman" pitchFamily="18" charset="0"/>
              </a:rPr>
              <a:t>chuyên</a:t>
            </a:r>
            <a:r>
              <a:rPr lang="en-A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b="1" dirty="0" err="1" smtClean="0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AU" sz="28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None/>
            </a:pPr>
            <a:r>
              <a:rPr lang="en-AU" sz="2800" b="1" dirty="0">
                <a:latin typeface="Times New Roman" pitchFamily="18" charset="0"/>
                <a:cs typeface="Times New Roman" pitchFamily="18" charset="0"/>
              </a:rPr>
              <a:t>2- </a:t>
            </a:r>
            <a:r>
              <a:rPr lang="en-AU" sz="2800" b="1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A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b="1" dirty="0" err="1" smtClean="0">
                <a:latin typeface="Times New Roman" pitchFamily="18" charset="0"/>
                <a:cs typeface="Times New Roman" pitchFamily="18" charset="0"/>
              </a:rPr>
              <a:t>hứng</a:t>
            </a:r>
            <a:r>
              <a:rPr lang="en-A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b="1" dirty="0" err="1" smtClean="0">
                <a:latin typeface="Times New Roman" pitchFamily="18" charset="0"/>
                <a:cs typeface="Times New Roman" pitchFamily="18" charset="0"/>
              </a:rPr>
              <a:t>thú</a:t>
            </a:r>
            <a:r>
              <a:rPr lang="en-AU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AU" sz="2800" b="1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AU" sz="2800" b="1" dirty="0" smtClean="0">
                <a:latin typeface="Times New Roman" pitchFamily="18" charset="0"/>
                <a:cs typeface="Times New Roman" pitchFamily="18" charset="0"/>
              </a:rPr>
              <a:t> tin, </a:t>
            </a:r>
            <a:r>
              <a:rPr lang="en-AU" sz="2800" b="1" dirty="0">
                <a:latin typeface="Times New Roman" pitchFamily="18" charset="0"/>
                <a:cs typeface="Times New Roman" pitchFamily="18" charset="0"/>
              </a:rPr>
              <a:t>cam </a:t>
            </a:r>
            <a:r>
              <a:rPr lang="en-AU" sz="2800" b="1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AU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AU" sz="2800" b="1" dirty="0" err="1" smtClean="0">
                <a:latin typeface="Times New Roman" pitchFamily="18" charset="0"/>
                <a:cs typeface="Times New Roman" pitchFamily="18" charset="0"/>
              </a:rPr>
              <a:t>trách</a:t>
            </a:r>
            <a:r>
              <a:rPr lang="en-A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b="1" dirty="0" err="1" smtClean="0"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A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AU" sz="2800" b="1" dirty="0" smtClean="0">
                <a:latin typeface="Times New Roman" pitchFamily="18" charset="0"/>
                <a:cs typeface="Times New Roman" pitchFamily="18" charset="0"/>
              </a:rPr>
              <a:t> HS </a:t>
            </a:r>
            <a:r>
              <a:rPr lang="en-AU" sz="2800" b="1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A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b="1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A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b="1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A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AU" sz="2800" b="1" dirty="0">
                <a:latin typeface="Times New Roman" pitchFamily="18" charset="0"/>
                <a:cs typeface="Times New Roman" pitchFamily="18" charset="0"/>
              </a:rPr>
              <a:t> HĐ </a:t>
            </a:r>
            <a:r>
              <a:rPr lang="en-AU" sz="2800" b="1" dirty="0" err="1" smtClean="0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A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b="1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AU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AU" sz="2800" b="1" dirty="0">
                <a:latin typeface="Times New Roman" pitchFamily="18" charset="0"/>
                <a:cs typeface="Times New Roman" pitchFamily="18" charset="0"/>
              </a:rPr>
              <a:t>NL </a:t>
            </a:r>
            <a:r>
              <a:rPr lang="en-AU" sz="2800" b="1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A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b="1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A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AU" sz="2800" b="1" dirty="0">
                <a:latin typeface="Times New Roman" pitchFamily="18" charset="0"/>
                <a:cs typeface="Times New Roman" pitchFamily="18" charset="0"/>
              </a:rPr>
              <a:t>NL </a:t>
            </a:r>
            <a:r>
              <a:rPr lang="en-AU" sz="2800" b="1" dirty="0" err="1" smtClean="0">
                <a:latin typeface="Times New Roman" pitchFamily="18" charset="0"/>
                <a:cs typeface="Times New Roman" pitchFamily="18" charset="0"/>
              </a:rPr>
              <a:t>chuyên</a:t>
            </a:r>
            <a:r>
              <a:rPr lang="en-A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b="1" dirty="0" err="1" smtClean="0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AU" sz="28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None/>
            </a:pPr>
            <a:r>
              <a:rPr lang="en-AU" sz="2800" b="1" dirty="0">
                <a:latin typeface="Times New Roman" pitchFamily="18" charset="0"/>
                <a:cs typeface="Times New Roman" pitchFamily="18" charset="0"/>
              </a:rPr>
              <a:t>3- </a:t>
            </a:r>
            <a:r>
              <a:rPr lang="en-AU" sz="2800" b="1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A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b="1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A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b="1" dirty="0" err="1" smtClean="0"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A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b="1" dirty="0" err="1" smtClean="0"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A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A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A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b="1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A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b="1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AU" sz="2800" b="1" dirty="0" smtClean="0">
                <a:latin typeface="Times New Roman" pitchFamily="18" charset="0"/>
                <a:cs typeface="Times New Roman" pitchFamily="18" charset="0"/>
              </a:rPr>
              <a:t> (NL </a:t>
            </a:r>
            <a:r>
              <a:rPr lang="en-AU" sz="2800" b="1" dirty="0" err="1" smtClean="0"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A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b="1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A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A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b="1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A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b="1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AU" sz="28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None/>
            </a:pPr>
            <a:r>
              <a:rPr lang="en-AU" sz="2800" b="1" dirty="0">
                <a:latin typeface="Times New Roman" pitchFamily="18" charset="0"/>
                <a:cs typeface="Times New Roman" pitchFamily="18" charset="0"/>
              </a:rPr>
              <a:t>4- </a:t>
            </a:r>
            <a:r>
              <a:rPr lang="en-AU" sz="2800" b="1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AU" sz="2800" b="1" dirty="0">
                <a:latin typeface="Times New Roman" pitchFamily="18" charset="0"/>
                <a:cs typeface="Times New Roman" pitchFamily="18" charset="0"/>
              </a:rPr>
              <a:t> ĐG </a:t>
            </a:r>
            <a:r>
              <a:rPr lang="en-AU" sz="28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AU" sz="2800" b="1" dirty="0">
                <a:latin typeface="Times New Roman" pitchFamily="18" charset="0"/>
                <a:cs typeface="Times New Roman" pitchFamily="18" charset="0"/>
              </a:rPr>
              <a:t> ĐG </a:t>
            </a:r>
            <a:r>
              <a:rPr lang="en-AU" sz="2800" b="1" dirty="0" err="1" smtClean="0">
                <a:latin typeface="Times New Roman" pitchFamily="18" charset="0"/>
                <a:cs typeface="Times New Roman" pitchFamily="18" charset="0"/>
              </a:rPr>
              <a:t>lẫn</a:t>
            </a:r>
            <a:r>
              <a:rPr lang="en-A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b="1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AU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AU" sz="2800" b="1" dirty="0" err="1" smtClean="0"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A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b="1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A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A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b="1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A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b="1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AU" sz="2800" b="1" dirty="0">
                <a:latin typeface="Times New Roman" pitchFamily="18" charset="0"/>
                <a:cs typeface="Times New Roman" pitchFamily="18" charset="0"/>
              </a:rPr>
              <a:t>, NL </a:t>
            </a:r>
            <a:r>
              <a:rPr lang="en-AU" sz="2800" b="1" dirty="0" err="1" smtClean="0">
                <a:latin typeface="Times New Roman" pitchFamily="18" charset="0"/>
                <a:cs typeface="Times New Roman" pitchFamily="18" charset="0"/>
              </a:rPr>
              <a:t>chuyên</a:t>
            </a:r>
            <a:r>
              <a:rPr lang="en-A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b="1" dirty="0" err="1" smtClean="0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AU" sz="28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A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09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2800" b="1" dirty="0" err="1" smtClean="0">
                <a:solidFill>
                  <a:srgbClr val="C00000"/>
                </a:solidFill>
              </a:rPr>
              <a:t>Ví</a:t>
            </a:r>
            <a:r>
              <a:rPr lang="en-AU" sz="2800" b="1" dirty="0" smtClean="0">
                <a:solidFill>
                  <a:srgbClr val="C00000"/>
                </a:solidFill>
              </a:rPr>
              <a:t> </a:t>
            </a:r>
            <a:r>
              <a:rPr lang="en-AU" sz="2800" b="1" dirty="0" err="1" smtClean="0">
                <a:solidFill>
                  <a:srgbClr val="C00000"/>
                </a:solidFill>
              </a:rPr>
              <a:t>dụ</a:t>
            </a:r>
            <a:r>
              <a:rPr lang="en-AU" sz="2800" b="1" dirty="0" smtClean="0">
                <a:solidFill>
                  <a:srgbClr val="C00000"/>
                </a:solidFill>
              </a:rPr>
              <a:t> 1: ĐG </a:t>
            </a:r>
            <a:r>
              <a:rPr lang="en-AU" sz="2800" b="1" dirty="0" err="1" smtClean="0">
                <a:solidFill>
                  <a:srgbClr val="C00000"/>
                </a:solidFill>
              </a:rPr>
              <a:t>về</a:t>
            </a:r>
            <a:r>
              <a:rPr lang="en-AU" sz="2800" b="1" dirty="0" smtClean="0">
                <a:solidFill>
                  <a:srgbClr val="C00000"/>
                </a:solidFill>
              </a:rPr>
              <a:t> </a:t>
            </a:r>
            <a:r>
              <a:rPr lang="en-AU" sz="2800" b="1" dirty="0" err="1" smtClean="0">
                <a:solidFill>
                  <a:srgbClr val="C00000"/>
                </a:solidFill>
              </a:rPr>
              <a:t>khả</a:t>
            </a:r>
            <a:r>
              <a:rPr lang="en-AU" sz="2800" b="1" dirty="0" smtClean="0">
                <a:solidFill>
                  <a:srgbClr val="C00000"/>
                </a:solidFill>
              </a:rPr>
              <a:t> </a:t>
            </a:r>
            <a:r>
              <a:rPr lang="en-AU" sz="2800" b="1" dirty="0" err="1" smtClean="0">
                <a:solidFill>
                  <a:srgbClr val="C00000"/>
                </a:solidFill>
              </a:rPr>
              <a:t>năng</a:t>
            </a:r>
            <a:r>
              <a:rPr lang="en-AU" sz="2800" b="1" dirty="0" smtClean="0">
                <a:solidFill>
                  <a:srgbClr val="C00000"/>
                </a:solidFill>
              </a:rPr>
              <a:t> </a:t>
            </a:r>
            <a:r>
              <a:rPr lang="en-AU" sz="2800" b="1" dirty="0" err="1" smtClean="0">
                <a:solidFill>
                  <a:srgbClr val="C00000"/>
                </a:solidFill>
              </a:rPr>
              <a:t>hợp</a:t>
            </a:r>
            <a:r>
              <a:rPr lang="en-AU" sz="2800" b="1" dirty="0" smtClean="0">
                <a:solidFill>
                  <a:srgbClr val="C00000"/>
                </a:solidFill>
              </a:rPr>
              <a:t> </a:t>
            </a:r>
            <a:r>
              <a:rPr lang="en-AU" sz="2800" b="1" dirty="0" err="1" smtClean="0">
                <a:solidFill>
                  <a:srgbClr val="C00000"/>
                </a:solidFill>
              </a:rPr>
              <a:t>tác</a:t>
            </a:r>
            <a:r>
              <a:rPr lang="en-AU" sz="2800" b="1" dirty="0" smtClean="0">
                <a:solidFill>
                  <a:srgbClr val="C00000"/>
                </a:solidFill>
              </a:rPr>
              <a:t> </a:t>
            </a:r>
            <a:r>
              <a:rPr lang="en-AU" sz="2800" b="1" dirty="0" err="1" smtClean="0">
                <a:solidFill>
                  <a:srgbClr val="C00000"/>
                </a:solidFill>
              </a:rPr>
              <a:t>nhóm</a:t>
            </a:r>
            <a:endParaRPr lang="en-AU" sz="28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AU" sz="2800" b="1" dirty="0" err="1" smtClean="0">
                <a:solidFill>
                  <a:srgbClr val="C00000"/>
                </a:solidFill>
              </a:rPr>
              <a:t>Tình</a:t>
            </a:r>
            <a:r>
              <a:rPr lang="en-AU" sz="2800" b="1" dirty="0" smtClean="0">
                <a:solidFill>
                  <a:srgbClr val="C00000"/>
                </a:solidFill>
              </a:rPr>
              <a:t> </a:t>
            </a:r>
            <a:r>
              <a:rPr lang="en-AU" sz="2800" b="1" dirty="0" err="1" smtClean="0">
                <a:solidFill>
                  <a:srgbClr val="C00000"/>
                </a:solidFill>
              </a:rPr>
              <a:t>huống</a:t>
            </a:r>
            <a:r>
              <a:rPr lang="en-AU" sz="2800" b="1" dirty="0" smtClean="0">
                <a:solidFill>
                  <a:srgbClr val="C00000"/>
                </a:solidFill>
              </a:rPr>
              <a:t>:</a:t>
            </a:r>
            <a:r>
              <a:rPr lang="en-AU" sz="2800" b="1" dirty="0" smtClean="0">
                <a:solidFill>
                  <a:srgbClr val="0000FF"/>
                </a:solidFill>
              </a:rPr>
              <a:t> </a:t>
            </a:r>
            <a:r>
              <a:rPr lang="en-AU" sz="2800" b="1" dirty="0" err="1" smtClean="0"/>
              <a:t>Một</a:t>
            </a:r>
            <a:r>
              <a:rPr lang="en-AU" sz="2800" b="1" dirty="0" smtClean="0"/>
              <a:t> HS </a:t>
            </a:r>
            <a:r>
              <a:rPr lang="en-AU" sz="2800" b="1" dirty="0" err="1" smtClean="0"/>
              <a:t>được</a:t>
            </a:r>
            <a:r>
              <a:rPr lang="en-AU" sz="2800" b="1" dirty="0" smtClean="0"/>
              <a:t> </a:t>
            </a:r>
            <a:r>
              <a:rPr lang="en-AU" sz="2800" b="1" dirty="0" err="1" smtClean="0"/>
              <a:t>cử</a:t>
            </a:r>
            <a:r>
              <a:rPr lang="en-AU" sz="2800" b="1" dirty="0" smtClean="0"/>
              <a:t> </a:t>
            </a:r>
            <a:r>
              <a:rPr lang="en-AU" sz="2800" b="1" dirty="0" err="1" smtClean="0"/>
              <a:t>làm</a:t>
            </a:r>
            <a:r>
              <a:rPr lang="en-AU" sz="2800" b="1" dirty="0" smtClean="0"/>
              <a:t> </a:t>
            </a:r>
            <a:r>
              <a:rPr lang="en-AU" sz="2800" b="1" dirty="0" err="1" smtClean="0"/>
              <a:t>thư</a:t>
            </a:r>
            <a:r>
              <a:rPr lang="en-AU" sz="2800" b="1" dirty="0" smtClean="0"/>
              <a:t> </a:t>
            </a:r>
            <a:r>
              <a:rPr lang="en-AU" sz="2800" b="1" dirty="0" err="1" smtClean="0"/>
              <a:t>ký</a:t>
            </a:r>
            <a:r>
              <a:rPr lang="en-AU" sz="2800" b="1" dirty="0" smtClean="0"/>
              <a:t> </a:t>
            </a:r>
            <a:r>
              <a:rPr lang="en-AU" sz="2800" b="1" dirty="0" err="1" smtClean="0"/>
              <a:t>của</a:t>
            </a:r>
            <a:r>
              <a:rPr lang="en-AU" sz="2800" b="1" dirty="0" smtClean="0"/>
              <a:t> </a:t>
            </a:r>
            <a:r>
              <a:rPr lang="en-AU" sz="2800" b="1" dirty="0" err="1" smtClean="0"/>
              <a:t>nhóm</a:t>
            </a:r>
            <a:r>
              <a:rPr lang="en-AU" sz="2800" b="1" dirty="0" smtClean="0"/>
              <a:t> </a:t>
            </a:r>
            <a:r>
              <a:rPr lang="en-AU" sz="2800" b="1" dirty="0" err="1" smtClean="0"/>
              <a:t>trong</a:t>
            </a:r>
            <a:r>
              <a:rPr lang="en-AU" sz="2800" b="1" dirty="0" smtClean="0"/>
              <a:t> </a:t>
            </a:r>
            <a:r>
              <a:rPr lang="en-AU" sz="2800" b="1" dirty="0" err="1" smtClean="0"/>
              <a:t>hoạt</a:t>
            </a:r>
            <a:r>
              <a:rPr lang="en-AU" sz="2800" b="1" dirty="0" smtClean="0"/>
              <a:t> </a:t>
            </a:r>
            <a:r>
              <a:rPr lang="en-AU" sz="2800" b="1" dirty="0" err="1" smtClean="0"/>
              <a:t>động</a:t>
            </a:r>
            <a:r>
              <a:rPr lang="en-AU" sz="2800" b="1" dirty="0" smtClean="0"/>
              <a:t> </a:t>
            </a:r>
            <a:r>
              <a:rPr lang="en-AU" sz="2800" b="1" dirty="0" err="1" smtClean="0"/>
              <a:t>nhóm</a:t>
            </a:r>
            <a:r>
              <a:rPr lang="en-AU" sz="2800" b="1" dirty="0" smtClean="0"/>
              <a:t> </a:t>
            </a:r>
            <a:r>
              <a:rPr lang="en-AU" sz="2800" b="1" dirty="0" err="1" smtClean="0"/>
              <a:t>cùng</a:t>
            </a:r>
            <a:r>
              <a:rPr lang="en-AU" sz="2800" b="1" dirty="0" smtClean="0"/>
              <a:t> </a:t>
            </a:r>
            <a:r>
              <a:rPr lang="en-AU" sz="2800" b="1" dirty="0" err="1" smtClean="0"/>
              <a:t>chuẩn</a:t>
            </a:r>
            <a:r>
              <a:rPr lang="en-AU" sz="2800" b="1" dirty="0" smtClean="0"/>
              <a:t> </a:t>
            </a:r>
            <a:r>
              <a:rPr lang="en-AU" sz="2800" b="1" dirty="0" err="1" smtClean="0"/>
              <a:t>bị</a:t>
            </a:r>
            <a:r>
              <a:rPr lang="en-AU" sz="2800" b="1" dirty="0" smtClean="0"/>
              <a:t> </a:t>
            </a:r>
            <a:r>
              <a:rPr lang="en-AU" sz="2800" b="1" dirty="0" err="1" smtClean="0"/>
              <a:t>kể</a:t>
            </a:r>
            <a:r>
              <a:rPr lang="en-AU" sz="2800" b="1" dirty="0" smtClean="0"/>
              <a:t> </a:t>
            </a:r>
            <a:r>
              <a:rPr lang="en-AU" sz="2800" b="1" dirty="0" err="1" smtClean="0"/>
              <a:t>lại</a:t>
            </a:r>
            <a:r>
              <a:rPr lang="en-AU" sz="2800" b="1" dirty="0" smtClean="0"/>
              <a:t> </a:t>
            </a:r>
            <a:r>
              <a:rPr lang="en-AU" sz="2800" b="1" dirty="0" err="1" smtClean="0"/>
              <a:t>câu</a:t>
            </a:r>
            <a:r>
              <a:rPr lang="en-AU" sz="2800" b="1" dirty="0" smtClean="0"/>
              <a:t> </a:t>
            </a:r>
            <a:r>
              <a:rPr lang="en-AU" sz="2800" b="1" dirty="0" err="1" smtClean="0"/>
              <a:t>chuyện</a:t>
            </a:r>
            <a:r>
              <a:rPr lang="en-AU" sz="2800" b="1" dirty="0" smtClean="0"/>
              <a:t> </a:t>
            </a:r>
            <a:r>
              <a:rPr lang="en-AU" sz="2800" b="1" dirty="0" err="1" smtClean="0"/>
              <a:t>Bút</a:t>
            </a:r>
            <a:r>
              <a:rPr lang="en-AU" sz="2800" b="1" dirty="0" smtClean="0"/>
              <a:t> </a:t>
            </a:r>
            <a:r>
              <a:rPr lang="en-AU" sz="2800" b="1" dirty="0" err="1" smtClean="0"/>
              <a:t>của</a:t>
            </a:r>
            <a:r>
              <a:rPr lang="en-AU" sz="2800" b="1" dirty="0" smtClean="0"/>
              <a:t> </a:t>
            </a:r>
            <a:r>
              <a:rPr lang="en-AU" sz="2800" b="1" dirty="0" err="1" smtClean="0"/>
              <a:t>cô</a:t>
            </a:r>
            <a:r>
              <a:rPr lang="en-AU" sz="2800" b="1" dirty="0" smtClean="0"/>
              <a:t> </a:t>
            </a:r>
            <a:r>
              <a:rPr lang="en-AU" sz="2800" b="1" dirty="0" err="1" smtClean="0"/>
              <a:t>giáo</a:t>
            </a:r>
            <a:r>
              <a:rPr lang="en-AU" sz="2800" b="1" dirty="0" smtClean="0"/>
              <a:t> (TLV </a:t>
            </a:r>
            <a:r>
              <a:rPr lang="en-AU" sz="2800" b="1" dirty="0" err="1" smtClean="0"/>
              <a:t>lớp</a:t>
            </a:r>
            <a:r>
              <a:rPr lang="en-AU" sz="2800" b="1" dirty="0" smtClean="0"/>
              <a:t> 2, </a:t>
            </a:r>
            <a:r>
              <a:rPr lang="en-AU" sz="2800" b="1" dirty="0" err="1" smtClean="0"/>
              <a:t>học</a:t>
            </a:r>
            <a:r>
              <a:rPr lang="en-AU" sz="2800" b="1" dirty="0" smtClean="0"/>
              <a:t> </a:t>
            </a:r>
            <a:r>
              <a:rPr lang="en-AU" sz="2800" b="1" dirty="0" err="1" smtClean="0"/>
              <a:t>kỳ</a:t>
            </a:r>
            <a:r>
              <a:rPr lang="en-AU" sz="2800" b="1" dirty="0" smtClean="0"/>
              <a:t> 1). </a:t>
            </a:r>
            <a:r>
              <a:rPr lang="en-AU" sz="2800" b="1" dirty="0" err="1" smtClean="0"/>
              <a:t>Em</a:t>
            </a:r>
            <a:r>
              <a:rPr lang="en-AU" sz="2800" b="1" dirty="0" smtClean="0"/>
              <a:t> </a:t>
            </a:r>
            <a:r>
              <a:rPr lang="en-AU" sz="2800" b="1" dirty="0" err="1" smtClean="0"/>
              <a:t>vừa</a:t>
            </a:r>
            <a:r>
              <a:rPr lang="en-AU" sz="2800" b="1" dirty="0" smtClean="0"/>
              <a:t> </a:t>
            </a:r>
            <a:r>
              <a:rPr lang="en-AU" sz="2800" b="1" dirty="0" err="1" smtClean="0"/>
              <a:t>đặt</a:t>
            </a:r>
            <a:r>
              <a:rPr lang="en-AU" sz="2800" b="1" dirty="0" smtClean="0"/>
              <a:t> </a:t>
            </a:r>
            <a:r>
              <a:rPr lang="en-AU" sz="2800" b="1" dirty="0" err="1" smtClean="0"/>
              <a:t>tên</a:t>
            </a:r>
            <a:r>
              <a:rPr lang="en-AU" sz="2800" b="1" dirty="0" smtClean="0"/>
              <a:t> </a:t>
            </a:r>
            <a:r>
              <a:rPr lang="en-AU" sz="2800" b="1" dirty="0" err="1" smtClean="0"/>
              <a:t>cho</a:t>
            </a:r>
            <a:r>
              <a:rPr lang="en-AU" sz="2800" b="1" dirty="0" smtClean="0"/>
              <a:t> 2 </a:t>
            </a:r>
            <a:r>
              <a:rPr lang="en-AU" sz="2800" b="1" err="1" smtClean="0"/>
              <a:t>nhân</a:t>
            </a:r>
            <a:r>
              <a:rPr lang="en-AU" sz="2800" b="1" smtClean="0"/>
              <a:t> </a:t>
            </a:r>
            <a:r>
              <a:rPr lang="en-AU" sz="2800" b="1" smtClean="0"/>
              <a:t>vật, </a:t>
            </a:r>
            <a:r>
              <a:rPr lang="en-AU" sz="2800" b="1" dirty="0" err="1" smtClean="0"/>
              <a:t>vừa</a:t>
            </a:r>
            <a:r>
              <a:rPr lang="en-AU" sz="2800" b="1" dirty="0" smtClean="0"/>
              <a:t> </a:t>
            </a:r>
            <a:r>
              <a:rPr lang="en-AU" sz="2800" b="1" dirty="0" err="1" smtClean="0"/>
              <a:t>ghi</a:t>
            </a:r>
            <a:r>
              <a:rPr lang="en-AU" sz="2800" b="1" dirty="0" smtClean="0"/>
              <a:t> </a:t>
            </a:r>
            <a:r>
              <a:rPr lang="en-AU" sz="2800" b="1" dirty="0" err="1" smtClean="0"/>
              <a:t>lại</a:t>
            </a:r>
            <a:r>
              <a:rPr lang="en-AU" sz="2800" b="1" dirty="0" smtClean="0"/>
              <a:t> </a:t>
            </a:r>
            <a:r>
              <a:rPr lang="en-AU" sz="2800" b="1" dirty="0" err="1" smtClean="0"/>
              <a:t>lời</a:t>
            </a:r>
            <a:r>
              <a:rPr lang="en-AU" sz="2800" b="1" dirty="0" smtClean="0"/>
              <a:t> </a:t>
            </a:r>
            <a:r>
              <a:rPr lang="en-AU" sz="2800" b="1" dirty="0" err="1" smtClean="0"/>
              <a:t>kể</a:t>
            </a:r>
            <a:r>
              <a:rPr lang="en-AU" sz="2800" b="1" dirty="0" smtClean="0"/>
              <a:t> </a:t>
            </a:r>
            <a:r>
              <a:rPr lang="en-AU" sz="2800" b="1" dirty="0" err="1" smtClean="0"/>
              <a:t>của</a:t>
            </a:r>
            <a:r>
              <a:rPr lang="en-AU" sz="2800" b="1" dirty="0" smtClean="0"/>
              <a:t> 2 </a:t>
            </a:r>
            <a:r>
              <a:rPr lang="en-AU" sz="2800" b="1" dirty="0" err="1" smtClean="0"/>
              <a:t>nhân</a:t>
            </a:r>
            <a:r>
              <a:rPr lang="en-AU" sz="2800" b="1" dirty="0" smtClean="0"/>
              <a:t> </a:t>
            </a:r>
            <a:r>
              <a:rPr lang="en-AU" sz="2800" b="1" dirty="0" err="1" smtClean="0"/>
              <a:t>vật</a:t>
            </a:r>
            <a:r>
              <a:rPr lang="en-AU" sz="2800" b="1" dirty="0" smtClean="0"/>
              <a:t>, </a:t>
            </a:r>
            <a:r>
              <a:rPr lang="en-AU" sz="2800" b="1" dirty="0" err="1" smtClean="0"/>
              <a:t>vừa</a:t>
            </a:r>
            <a:r>
              <a:rPr lang="en-AU" sz="2800" b="1" dirty="0" smtClean="0"/>
              <a:t> </a:t>
            </a:r>
            <a:r>
              <a:rPr lang="en-AU" sz="2800" b="1" dirty="0" err="1" smtClean="0"/>
              <a:t>đóng</a:t>
            </a:r>
            <a:r>
              <a:rPr lang="en-AU" sz="2800" b="1" dirty="0" smtClean="0"/>
              <a:t> </a:t>
            </a:r>
            <a:r>
              <a:rPr lang="en-AU" sz="2800" b="1" dirty="0" err="1" smtClean="0"/>
              <a:t>một</a:t>
            </a:r>
            <a:r>
              <a:rPr lang="en-AU" sz="2800" b="1" dirty="0" smtClean="0"/>
              <a:t> </a:t>
            </a:r>
            <a:r>
              <a:rPr lang="en-AU" sz="2800" b="1" dirty="0" err="1" smtClean="0"/>
              <a:t>nhân</a:t>
            </a:r>
            <a:r>
              <a:rPr lang="en-AU" sz="2800" b="1" dirty="0" smtClean="0"/>
              <a:t> </a:t>
            </a:r>
            <a:r>
              <a:rPr lang="en-AU" sz="2800" b="1" dirty="0" err="1" smtClean="0"/>
              <a:t>vật</a:t>
            </a:r>
            <a:r>
              <a:rPr lang="en-AU" sz="2800" b="1" dirty="0" smtClean="0"/>
              <a:t> </a:t>
            </a:r>
            <a:r>
              <a:rPr lang="en-AU" sz="2800" b="1" dirty="0" err="1" smtClean="0"/>
              <a:t>để</a:t>
            </a:r>
            <a:r>
              <a:rPr lang="en-AU" sz="2800" b="1" dirty="0" smtClean="0"/>
              <a:t> </a:t>
            </a:r>
            <a:r>
              <a:rPr lang="en-AU" sz="2800" b="1" dirty="0" err="1" smtClean="0"/>
              <a:t>kể</a:t>
            </a:r>
            <a:r>
              <a:rPr lang="en-AU" sz="2800" b="1" dirty="0" smtClean="0"/>
              <a:t> </a:t>
            </a:r>
            <a:r>
              <a:rPr lang="en-AU" sz="2800" b="1" dirty="0" err="1" smtClean="0"/>
              <a:t>chuyện</a:t>
            </a:r>
            <a:r>
              <a:rPr lang="en-AU" sz="2800" b="1" dirty="0" smtClean="0"/>
              <a:t>.</a:t>
            </a:r>
          </a:p>
          <a:p>
            <a:pPr marL="0" indent="0">
              <a:buNone/>
            </a:pPr>
            <a:r>
              <a:rPr lang="en-AU" sz="2800" b="1" dirty="0" smtClean="0">
                <a:solidFill>
                  <a:srgbClr val="C00000"/>
                </a:solidFill>
              </a:rPr>
              <a:t>ĐG </a:t>
            </a:r>
            <a:r>
              <a:rPr lang="en-AU" sz="2800" b="1" dirty="0" err="1" smtClean="0">
                <a:solidFill>
                  <a:srgbClr val="C00000"/>
                </a:solidFill>
              </a:rPr>
              <a:t>của</a:t>
            </a:r>
            <a:r>
              <a:rPr lang="en-AU" sz="2800" b="1" dirty="0" smtClean="0">
                <a:solidFill>
                  <a:srgbClr val="C00000"/>
                </a:solidFill>
              </a:rPr>
              <a:t> GV:</a:t>
            </a:r>
            <a:r>
              <a:rPr lang="en-AU" sz="2800" b="1" dirty="0" smtClean="0">
                <a:solidFill>
                  <a:srgbClr val="0000FF"/>
                </a:solidFill>
              </a:rPr>
              <a:t> </a:t>
            </a:r>
            <a:r>
              <a:rPr lang="en-AU" sz="2800" b="1" dirty="0" err="1" smtClean="0"/>
              <a:t>Em</a:t>
            </a:r>
            <a:r>
              <a:rPr lang="en-AU" sz="2800" b="1" dirty="0" smtClean="0"/>
              <a:t> </a:t>
            </a:r>
            <a:r>
              <a:rPr lang="en-AU" sz="2800" b="1" dirty="0" err="1" smtClean="0"/>
              <a:t>đã</a:t>
            </a:r>
            <a:r>
              <a:rPr lang="en-AU" sz="2800" b="1" dirty="0" smtClean="0"/>
              <a:t> </a:t>
            </a:r>
            <a:r>
              <a:rPr lang="en-AU" sz="2800" b="1" dirty="0" err="1" smtClean="0"/>
              <a:t>rất</a:t>
            </a:r>
            <a:r>
              <a:rPr lang="en-AU" sz="2800" b="1" dirty="0" smtClean="0"/>
              <a:t> </a:t>
            </a:r>
            <a:r>
              <a:rPr lang="en-AU" sz="2800" b="1" dirty="0" err="1" smtClean="0"/>
              <a:t>tích</a:t>
            </a:r>
            <a:r>
              <a:rPr lang="en-AU" sz="2800" b="1" dirty="0" smtClean="0"/>
              <a:t> </a:t>
            </a:r>
            <a:r>
              <a:rPr lang="en-AU" sz="2800" b="1" dirty="0" err="1" smtClean="0"/>
              <a:t>cực</a:t>
            </a:r>
            <a:r>
              <a:rPr lang="en-AU" sz="2800" b="1" dirty="0" smtClean="0"/>
              <a:t> </a:t>
            </a:r>
            <a:r>
              <a:rPr lang="en-AU" sz="2800" b="1" dirty="0" err="1" smtClean="0"/>
              <a:t>làm</a:t>
            </a:r>
            <a:r>
              <a:rPr lang="en-AU" sz="2800" b="1" dirty="0" smtClean="0"/>
              <a:t> </a:t>
            </a:r>
            <a:r>
              <a:rPr lang="en-AU" sz="2800" b="1" dirty="0" err="1" smtClean="0"/>
              <a:t>công</a:t>
            </a:r>
            <a:r>
              <a:rPr lang="en-AU" sz="2800" b="1" dirty="0" smtClean="0"/>
              <a:t> </a:t>
            </a:r>
            <a:r>
              <a:rPr lang="en-AU" sz="2800" b="1" dirty="0" err="1" smtClean="0"/>
              <a:t>việc</a:t>
            </a:r>
            <a:r>
              <a:rPr lang="en-AU" sz="2800" b="1" dirty="0" smtClean="0"/>
              <a:t> </a:t>
            </a:r>
            <a:r>
              <a:rPr lang="en-AU" sz="2800" b="1" dirty="0" err="1" smtClean="0"/>
              <a:t>được</a:t>
            </a:r>
            <a:r>
              <a:rPr lang="en-AU" sz="2800" b="1" dirty="0" smtClean="0"/>
              <a:t> </a:t>
            </a:r>
            <a:r>
              <a:rPr lang="en-AU" sz="2800" b="1" dirty="0" err="1" smtClean="0"/>
              <a:t>giao</a:t>
            </a:r>
            <a:r>
              <a:rPr lang="en-AU" sz="2800" b="1" dirty="0" smtClean="0"/>
              <a:t>. </a:t>
            </a:r>
            <a:r>
              <a:rPr lang="en-AU" sz="2800" b="1" dirty="0" err="1" smtClean="0"/>
              <a:t>Em</a:t>
            </a:r>
            <a:r>
              <a:rPr lang="en-AU" sz="2800" b="1" dirty="0" smtClean="0"/>
              <a:t> </a:t>
            </a:r>
            <a:r>
              <a:rPr lang="en-AU" sz="2800" b="1" dirty="0" err="1" smtClean="0"/>
              <a:t>đóng</a:t>
            </a:r>
            <a:r>
              <a:rPr lang="en-AU" sz="2800" b="1" dirty="0" smtClean="0"/>
              <a:t> </a:t>
            </a:r>
            <a:r>
              <a:rPr lang="en-AU" sz="2800" b="1" dirty="0" err="1" smtClean="0"/>
              <a:t>vai</a:t>
            </a:r>
            <a:r>
              <a:rPr lang="en-AU" sz="2800" b="1" dirty="0" smtClean="0"/>
              <a:t> </a:t>
            </a:r>
            <a:r>
              <a:rPr lang="en-AU" sz="2800" b="1" dirty="0" err="1" smtClean="0"/>
              <a:t>và</a:t>
            </a:r>
            <a:r>
              <a:rPr lang="en-AU" sz="2800" b="1" dirty="0" smtClean="0"/>
              <a:t> </a:t>
            </a:r>
            <a:r>
              <a:rPr lang="en-AU" sz="2800" b="1" dirty="0" err="1" smtClean="0"/>
              <a:t>kể</a:t>
            </a:r>
            <a:r>
              <a:rPr lang="en-AU" sz="2800" b="1" dirty="0" smtClean="0"/>
              <a:t> </a:t>
            </a:r>
            <a:r>
              <a:rPr lang="en-AU" sz="2800" b="1" dirty="0" err="1" smtClean="0"/>
              <a:t>tốt</a:t>
            </a:r>
            <a:r>
              <a:rPr lang="en-AU" sz="2800" b="1" dirty="0" smtClean="0"/>
              <a:t>. </a:t>
            </a:r>
            <a:r>
              <a:rPr lang="en-AU" sz="2800" b="1" dirty="0" err="1" smtClean="0"/>
              <a:t>Em</a:t>
            </a:r>
            <a:r>
              <a:rPr lang="en-AU" sz="2800" b="1" dirty="0" smtClean="0"/>
              <a:t> </a:t>
            </a:r>
            <a:r>
              <a:rPr lang="en-AU" sz="2800" b="1" dirty="0" err="1" smtClean="0"/>
              <a:t>thử</a:t>
            </a:r>
            <a:r>
              <a:rPr lang="en-AU" sz="2800" b="1" dirty="0" smtClean="0"/>
              <a:t> </a:t>
            </a:r>
            <a:r>
              <a:rPr lang="en-AU" sz="2800" b="1" dirty="0" err="1" smtClean="0"/>
              <a:t>xem</a:t>
            </a:r>
            <a:r>
              <a:rPr lang="en-AU" sz="2800" b="1" dirty="0" smtClean="0"/>
              <a:t> </a:t>
            </a:r>
            <a:r>
              <a:rPr lang="en-AU" sz="2800" b="1" dirty="0" err="1" smtClean="0"/>
              <a:t>có</a:t>
            </a:r>
            <a:r>
              <a:rPr lang="en-AU" sz="2800" b="1" dirty="0" smtClean="0"/>
              <a:t> </a:t>
            </a:r>
            <a:r>
              <a:rPr lang="en-AU" sz="2800" b="1" dirty="0" err="1" smtClean="0"/>
              <a:t>thể</a:t>
            </a:r>
            <a:r>
              <a:rPr lang="en-AU" sz="2800" b="1" dirty="0" smtClean="0"/>
              <a:t> </a:t>
            </a:r>
            <a:r>
              <a:rPr lang="en-AU" sz="2800" b="1" dirty="0" err="1" smtClean="0"/>
              <a:t>chuyển</a:t>
            </a:r>
            <a:r>
              <a:rPr lang="en-AU" sz="2800" b="1" dirty="0" smtClean="0"/>
              <a:t> </a:t>
            </a:r>
            <a:r>
              <a:rPr lang="en-AU" sz="2800" b="1" dirty="0" err="1" smtClean="0"/>
              <a:t>việc</a:t>
            </a:r>
            <a:r>
              <a:rPr lang="en-AU" sz="2800" b="1" dirty="0" smtClean="0"/>
              <a:t> </a:t>
            </a:r>
            <a:r>
              <a:rPr lang="en-AU" sz="2800" b="1" dirty="0" err="1" smtClean="0"/>
              <a:t>nào</a:t>
            </a:r>
            <a:r>
              <a:rPr lang="en-AU" sz="2800" b="1" dirty="0" smtClean="0"/>
              <a:t> </a:t>
            </a:r>
            <a:r>
              <a:rPr lang="en-AU" sz="2800" b="1" dirty="0" err="1" smtClean="0"/>
              <a:t>của</a:t>
            </a:r>
            <a:r>
              <a:rPr lang="en-AU" sz="2800" b="1" dirty="0" smtClean="0"/>
              <a:t> </a:t>
            </a:r>
            <a:r>
              <a:rPr lang="en-AU" sz="2800" b="1" dirty="0" err="1" smtClean="0"/>
              <a:t>em</a:t>
            </a:r>
            <a:r>
              <a:rPr lang="en-AU" sz="2800" b="1" dirty="0" smtClean="0"/>
              <a:t> </a:t>
            </a:r>
            <a:r>
              <a:rPr lang="en-AU" sz="2800" b="1" dirty="0" err="1" smtClean="0"/>
              <a:t>cho</a:t>
            </a:r>
            <a:r>
              <a:rPr lang="en-AU" sz="2800" b="1" dirty="0" smtClean="0"/>
              <a:t> </a:t>
            </a:r>
            <a:r>
              <a:rPr lang="en-AU" sz="2800" b="1" dirty="0" err="1" smtClean="0"/>
              <a:t>một</a:t>
            </a:r>
            <a:r>
              <a:rPr lang="en-AU" sz="2800" b="1" dirty="0" smtClean="0"/>
              <a:t> </a:t>
            </a:r>
            <a:r>
              <a:rPr lang="en-AU" sz="2800" b="1" dirty="0" err="1" smtClean="0"/>
              <a:t>bạn</a:t>
            </a:r>
            <a:r>
              <a:rPr lang="en-AU" sz="2800" b="1" dirty="0" smtClean="0"/>
              <a:t> </a:t>
            </a:r>
            <a:r>
              <a:rPr lang="en-AU" sz="2800" b="1" dirty="0" err="1" smtClean="0"/>
              <a:t>khác</a:t>
            </a:r>
            <a:r>
              <a:rPr lang="en-AU" sz="2800" b="1" dirty="0" smtClean="0"/>
              <a:t> </a:t>
            </a:r>
            <a:r>
              <a:rPr lang="en-AU" sz="2800" b="1" err="1" smtClean="0"/>
              <a:t>trong</a:t>
            </a:r>
            <a:r>
              <a:rPr lang="en-AU" sz="2800" b="1" smtClean="0"/>
              <a:t> </a:t>
            </a:r>
            <a:r>
              <a:rPr lang="en-AU" sz="2800" b="1" smtClean="0"/>
              <a:t>nhóm để </a:t>
            </a:r>
            <a:r>
              <a:rPr lang="en-AU" sz="2800" b="1" dirty="0" err="1" smtClean="0"/>
              <a:t>bạn</a:t>
            </a:r>
            <a:r>
              <a:rPr lang="en-AU" sz="2800" b="1" dirty="0" smtClean="0"/>
              <a:t> </a:t>
            </a:r>
            <a:r>
              <a:rPr lang="en-AU" sz="2800" b="1" dirty="0" err="1" smtClean="0"/>
              <a:t>cùng</a:t>
            </a:r>
            <a:r>
              <a:rPr lang="en-AU" sz="2800" b="1" dirty="0" smtClean="0"/>
              <a:t> </a:t>
            </a:r>
            <a:r>
              <a:rPr lang="en-AU" sz="2800" b="1" dirty="0" err="1" smtClean="0"/>
              <a:t>làm</a:t>
            </a:r>
            <a:r>
              <a:rPr lang="en-AU" sz="2800" b="1" dirty="0" smtClean="0"/>
              <a:t> </a:t>
            </a:r>
            <a:r>
              <a:rPr lang="en-AU" sz="2800" b="1" dirty="0" err="1" smtClean="0"/>
              <a:t>tốt</a:t>
            </a:r>
            <a:r>
              <a:rPr lang="en-AU" sz="2800" b="1" dirty="0" smtClean="0"/>
              <a:t> </a:t>
            </a:r>
            <a:r>
              <a:rPr lang="en-AU" sz="2800" b="1" dirty="0" err="1" smtClean="0"/>
              <a:t>như</a:t>
            </a:r>
            <a:r>
              <a:rPr lang="en-AU" sz="2800" b="1" dirty="0" smtClean="0"/>
              <a:t> </a:t>
            </a:r>
            <a:r>
              <a:rPr lang="en-AU" sz="2800" b="1" dirty="0" err="1" smtClean="0"/>
              <a:t>em</a:t>
            </a:r>
            <a:r>
              <a:rPr lang="en-AU" sz="2800" b="1" dirty="0" smtClean="0"/>
              <a:t>?</a:t>
            </a:r>
            <a:endParaRPr lang="en-AU" sz="2800" b="1" dirty="0"/>
          </a:p>
        </p:txBody>
      </p:sp>
    </p:spTree>
    <p:extLst>
      <p:ext uri="{BB962C8B-B14F-4D97-AF65-F5344CB8AC3E}">
        <p14:creationId xmlns:p14="http://schemas.microsoft.com/office/powerpoint/2010/main" val="1032032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3058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2: ĐG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cam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trách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HS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endParaRPr lang="en-US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huống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HS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HS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nhầm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ĐG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GV:</a:t>
            </a:r>
          </a:p>
          <a:p>
            <a:pPr>
              <a:buFontTx/>
              <a:buChar char="-"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?- HS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gặp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khăn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những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? – HS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gợi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ý: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khăn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? (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anh,chị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)- HS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bày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4807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71596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 SỐ NGUYÊN TẮC TRONG ĐGTX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211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1-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PP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KT ĐGTX</a:t>
            </a:r>
          </a:p>
          <a:p>
            <a:pPr marL="0" indent="0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2-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tối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đe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dọa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trừng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phạt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tối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khuyến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khích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khen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thưởng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3- Phản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hồi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kịp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HS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2800" b="1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ở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 smtClean="0"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ii)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 smtClean="0"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ii)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gắng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14600" y="457200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0825" y="4604840"/>
            <a:ext cx="3081259" cy="1128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95472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382000" cy="58213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3: ĐG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endParaRPr lang="en-US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huống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HS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xong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ĐG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GV:</a:t>
            </a:r>
          </a:p>
          <a:p>
            <a:pPr>
              <a:buFontTx/>
              <a:buChar char="-"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? (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dáng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sắc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,..) - HS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GV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?- HS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thử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bộc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lộ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 HS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4558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1097</TotalTime>
  <Words>909</Words>
  <Application>Microsoft Office PowerPoint</Application>
  <PresentationFormat>On-screen Show (4:3)</PresentationFormat>
  <Paragraphs>53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SỞ GIÁO DỤC VÀ ĐÀO TẠO PHÒNG GIÁO DỤC TIỂU HỌC ------------------</vt:lpstr>
      <vt:lpstr>QUAN ĐIỂM VỀ ĐÁNH GIÁ TRONG GIÁO DỤC</vt:lpstr>
      <vt:lpstr>MỤC TIÊU CHÍNH CỦA ĐGTX</vt:lpstr>
      <vt:lpstr>ĐẶC ĐIỂM CỦA ĐGTX</vt:lpstr>
      <vt:lpstr>THÔNG TIN CẦN THU THẬP TRONG ĐGTX</vt:lpstr>
      <vt:lpstr>PowerPoint Presentation</vt:lpstr>
      <vt:lpstr>PowerPoint Presentation</vt:lpstr>
      <vt:lpstr>MỘT SỐ NGUYÊN TẮC TRONG ĐGTX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SỞ GIÁO DỤC VÀ ĐÀO TẠO PHÒNG GIÁO DỤC TIỂU HỌC ------------------</dc:title>
  <dc:creator>Kim Trang</dc:creator>
  <cp:lastModifiedBy>Admin</cp:lastModifiedBy>
  <cp:revision>29</cp:revision>
  <dcterms:created xsi:type="dcterms:W3CDTF">2018-01-15T09:49:35Z</dcterms:created>
  <dcterms:modified xsi:type="dcterms:W3CDTF">2019-08-15T05:52:20Z</dcterms:modified>
</cp:coreProperties>
</file>